
<file path=[Content_Types].xml><?xml version="1.0" encoding="utf-8"?>
<Types xmlns="http://schemas.openxmlformats.org/package/2006/content-types">
  <Default Extension="gif" ContentType="image/gif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ink/inkAction5.xml" ContentType="application/vnd.ms-office.inkAction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4"/>
  </p:notesMasterIdLst>
  <p:sldIdLst>
    <p:sldId id="278" r:id="rId5"/>
    <p:sldId id="279" r:id="rId6"/>
    <p:sldId id="280" r:id="rId7"/>
    <p:sldId id="281" r:id="rId8"/>
    <p:sldId id="282" r:id="rId9"/>
    <p:sldId id="290" r:id="rId10"/>
    <p:sldId id="292" r:id="rId11"/>
    <p:sldId id="294" r:id="rId12"/>
    <p:sldId id="293" r:id="rId13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66B6F8-F60C-4D71-90C8-DB33E68060CB}" v="27" dt="2023-09-07T11:37:53.111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09" autoAdjust="0"/>
  </p:normalViewPr>
  <p:slideViewPr>
    <p:cSldViewPr snapToGrid="0" snapToObjects="1">
      <p:cViewPr varScale="1">
        <p:scale>
          <a:sx n="82" d="100"/>
          <a:sy n="82" d="100"/>
        </p:scale>
        <p:origin x="720" y="77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u Yeripilli" userId="9e55da718c0e392f" providerId="LiveId" clId="{6C66B6F8-F60C-4D71-90C8-DB33E68060CB}"/>
    <pc:docChg chg="delSld modSld">
      <pc:chgData name="Raju Yeripilli" userId="9e55da718c0e392f" providerId="LiveId" clId="{6C66B6F8-F60C-4D71-90C8-DB33E68060CB}" dt="2023-09-07T11:37:53.111" v="33"/>
      <pc:docMkLst>
        <pc:docMk/>
      </pc:docMkLst>
      <pc:sldChg chg="addSp delSp modSp modTransition modAnim">
        <pc:chgData name="Raju Yeripilli" userId="9e55da718c0e392f" providerId="LiveId" clId="{6C66B6F8-F60C-4D71-90C8-DB33E68060CB}" dt="2023-09-07T11:33:56.636" v="29"/>
        <pc:sldMkLst>
          <pc:docMk/>
          <pc:sldMk cId="2131568492" sldId="278"/>
        </pc:sldMkLst>
        <pc:picChg chg="add del mod">
          <ac:chgData name="Raju Yeripilli" userId="9e55da718c0e392f" providerId="LiveId" clId="{6C66B6F8-F60C-4D71-90C8-DB33E68060CB}" dt="2023-09-07T11:14:33.681" v="8"/>
          <ac:picMkLst>
            <pc:docMk/>
            <pc:sldMk cId="2131568492" sldId="278"/>
            <ac:picMk id="4" creationId="{F99119BA-90C5-4F61-8370-033724D3B5B3}"/>
          </ac:picMkLst>
        </pc:picChg>
        <pc:picChg chg="add del mod">
          <ac:chgData name="Raju Yeripilli" userId="9e55da718c0e392f" providerId="LiveId" clId="{6C66B6F8-F60C-4D71-90C8-DB33E68060CB}" dt="2023-09-07T11:14:56.665" v="10"/>
          <ac:picMkLst>
            <pc:docMk/>
            <pc:sldMk cId="2131568492" sldId="278"/>
            <ac:picMk id="5" creationId="{05E63461-054B-3435-B64E-EC0442FBEBAA}"/>
          </ac:picMkLst>
        </pc:picChg>
        <pc:picChg chg="add del mod">
          <ac:chgData name="Raju Yeripilli" userId="9e55da718c0e392f" providerId="LiveId" clId="{6C66B6F8-F60C-4D71-90C8-DB33E68060CB}" dt="2023-09-07T11:15:40.762" v="12"/>
          <ac:picMkLst>
            <pc:docMk/>
            <pc:sldMk cId="2131568492" sldId="278"/>
            <ac:picMk id="6" creationId="{8AC29F22-FB57-C0C2-EE1D-5A8AD5C941BC}"/>
          </ac:picMkLst>
        </pc:picChg>
        <pc:picChg chg="add del mod">
          <ac:chgData name="Raju Yeripilli" userId="9e55da718c0e392f" providerId="LiveId" clId="{6C66B6F8-F60C-4D71-90C8-DB33E68060CB}" dt="2023-09-07T11:15:57.498" v="14"/>
          <ac:picMkLst>
            <pc:docMk/>
            <pc:sldMk cId="2131568492" sldId="278"/>
            <ac:picMk id="7" creationId="{FD970027-11C0-6F7D-A786-8D09EC0864A0}"/>
          </ac:picMkLst>
        </pc:picChg>
        <pc:picChg chg="add del mod">
          <ac:chgData name="Raju Yeripilli" userId="9e55da718c0e392f" providerId="LiveId" clId="{6C66B6F8-F60C-4D71-90C8-DB33E68060CB}" dt="2023-09-07T11:20:34.883" v="16"/>
          <ac:picMkLst>
            <pc:docMk/>
            <pc:sldMk cId="2131568492" sldId="278"/>
            <ac:picMk id="8" creationId="{5A52DCAA-FF90-6B8A-6413-0B28C5A3EFB5}"/>
          </ac:picMkLst>
        </pc:picChg>
        <pc:picChg chg="add del mod">
          <ac:chgData name="Raju Yeripilli" userId="9e55da718c0e392f" providerId="LiveId" clId="{6C66B6F8-F60C-4D71-90C8-DB33E68060CB}" dt="2023-09-07T11:21:21.160" v="19"/>
          <ac:picMkLst>
            <pc:docMk/>
            <pc:sldMk cId="2131568492" sldId="278"/>
            <ac:picMk id="9" creationId="{9DF36808-3C55-3322-4CCE-4527444AFEDA}"/>
          </ac:picMkLst>
        </pc:picChg>
        <pc:picChg chg="add del mod">
          <ac:chgData name="Raju Yeripilli" userId="9e55da718c0e392f" providerId="LiveId" clId="{6C66B6F8-F60C-4D71-90C8-DB33E68060CB}" dt="2023-09-07T11:22:01.125" v="21"/>
          <ac:picMkLst>
            <pc:docMk/>
            <pc:sldMk cId="2131568492" sldId="278"/>
            <ac:picMk id="10" creationId="{007CEBDB-89B7-917A-3871-23FD7683535C}"/>
          </ac:picMkLst>
        </pc:picChg>
        <pc:picChg chg="add del mod">
          <ac:chgData name="Raju Yeripilli" userId="9e55da718c0e392f" providerId="LiveId" clId="{6C66B6F8-F60C-4D71-90C8-DB33E68060CB}" dt="2023-09-07T11:30:29.855" v="23"/>
          <ac:picMkLst>
            <pc:docMk/>
            <pc:sldMk cId="2131568492" sldId="278"/>
            <ac:picMk id="11" creationId="{1C02ED24-555B-9E00-B15B-9DC8BC946458}"/>
          </ac:picMkLst>
        </pc:picChg>
        <pc:picChg chg="add del mod">
          <ac:chgData name="Raju Yeripilli" userId="9e55da718c0e392f" providerId="LiveId" clId="{6C66B6F8-F60C-4D71-90C8-DB33E68060CB}" dt="2023-09-07T11:30:33.719" v="24"/>
          <ac:picMkLst>
            <pc:docMk/>
            <pc:sldMk cId="2131568492" sldId="278"/>
            <ac:picMk id="12" creationId="{4A4DB07F-EB66-F5E1-F918-AC4391E5AC1D}"/>
          </ac:picMkLst>
        </pc:picChg>
        <pc:picChg chg="add del mod">
          <ac:chgData name="Raju Yeripilli" userId="9e55da718c0e392f" providerId="LiveId" clId="{6C66B6F8-F60C-4D71-90C8-DB33E68060CB}" dt="2023-09-07T11:30:56.436" v="26"/>
          <ac:picMkLst>
            <pc:docMk/>
            <pc:sldMk cId="2131568492" sldId="278"/>
            <ac:picMk id="13" creationId="{BEFB27BA-CCB4-A458-1777-50E4248A092E}"/>
          </ac:picMkLst>
        </pc:picChg>
        <pc:picChg chg="add del mod">
          <ac:chgData name="Raju Yeripilli" userId="9e55da718c0e392f" providerId="LiveId" clId="{6C66B6F8-F60C-4D71-90C8-DB33E68060CB}" dt="2023-09-07T11:31:09.483" v="28"/>
          <ac:picMkLst>
            <pc:docMk/>
            <pc:sldMk cId="2131568492" sldId="278"/>
            <ac:picMk id="14" creationId="{9867FA06-533C-FF4F-A862-D2B2505FA36B}"/>
          </ac:picMkLst>
        </pc:picChg>
        <pc:picChg chg="add mod">
          <ac:chgData name="Raju Yeripilli" userId="9e55da718c0e392f" providerId="LiveId" clId="{6C66B6F8-F60C-4D71-90C8-DB33E68060CB}" dt="2023-09-07T11:33:56.636" v="29"/>
          <ac:picMkLst>
            <pc:docMk/>
            <pc:sldMk cId="2131568492" sldId="278"/>
            <ac:picMk id="15" creationId="{BC53597B-A264-0A3D-EFA8-03664268FCEA}"/>
          </ac:picMkLst>
        </pc:picChg>
      </pc:sldChg>
      <pc:sldChg chg="addSp delSp modSp modTransition modAnim">
        <pc:chgData name="Raju Yeripilli" userId="9e55da718c0e392f" providerId="LiveId" clId="{6C66B6F8-F60C-4D71-90C8-DB33E68060CB}" dt="2023-09-07T11:33:56.636" v="29"/>
        <pc:sldMkLst>
          <pc:docMk/>
          <pc:sldMk cId="3855531800" sldId="279"/>
        </pc:sldMkLst>
        <pc:picChg chg="add del mod">
          <ac:chgData name="Raju Yeripilli" userId="9e55da718c0e392f" providerId="LiveId" clId="{6C66B6F8-F60C-4D71-90C8-DB33E68060CB}" dt="2023-09-07T11:20:38.055" v="17"/>
          <ac:picMkLst>
            <pc:docMk/>
            <pc:sldMk cId="3855531800" sldId="279"/>
            <ac:picMk id="4" creationId="{184EC13B-4E4E-1511-19A2-E08219AFFEF2}"/>
          </ac:picMkLst>
        </pc:picChg>
        <pc:picChg chg="add del mod">
          <ac:chgData name="Raju Yeripilli" userId="9e55da718c0e392f" providerId="LiveId" clId="{6C66B6F8-F60C-4D71-90C8-DB33E68060CB}" dt="2023-09-07T11:21:21.160" v="19"/>
          <ac:picMkLst>
            <pc:docMk/>
            <pc:sldMk cId="3855531800" sldId="279"/>
            <ac:picMk id="6" creationId="{EF978A28-BACC-FF70-CCEC-86DABAC59B3C}"/>
          </ac:picMkLst>
        </pc:picChg>
        <pc:picChg chg="add del mod">
          <ac:chgData name="Raju Yeripilli" userId="9e55da718c0e392f" providerId="LiveId" clId="{6C66B6F8-F60C-4D71-90C8-DB33E68060CB}" dt="2023-09-07T11:30:29.855" v="23"/>
          <ac:picMkLst>
            <pc:docMk/>
            <pc:sldMk cId="3855531800" sldId="279"/>
            <ac:picMk id="8" creationId="{0F47E0D9-94FB-D464-6520-A64C89A20968}"/>
          </ac:picMkLst>
        </pc:picChg>
        <pc:picChg chg="add del mod">
          <ac:chgData name="Raju Yeripilli" userId="9e55da718c0e392f" providerId="LiveId" clId="{6C66B6F8-F60C-4D71-90C8-DB33E68060CB}" dt="2023-09-07T11:30:33.719" v="24"/>
          <ac:picMkLst>
            <pc:docMk/>
            <pc:sldMk cId="3855531800" sldId="279"/>
            <ac:picMk id="10" creationId="{7FFF96D3-1DB8-BC32-ECD8-FD8487ECFBD2}"/>
          </ac:picMkLst>
        </pc:picChg>
        <pc:picChg chg="add mod">
          <ac:chgData name="Raju Yeripilli" userId="9e55da718c0e392f" providerId="LiveId" clId="{6C66B6F8-F60C-4D71-90C8-DB33E68060CB}" dt="2023-09-07T11:33:56.636" v="29"/>
          <ac:picMkLst>
            <pc:docMk/>
            <pc:sldMk cId="3855531800" sldId="279"/>
            <ac:picMk id="12" creationId="{1DC0B18F-4E49-F459-7083-5294FB5C20D2}"/>
          </ac:picMkLst>
        </pc:picChg>
        <pc:inkChg chg="add del">
          <ac:chgData name="Raju Yeripilli" userId="9e55da718c0e392f" providerId="LiveId" clId="{6C66B6F8-F60C-4D71-90C8-DB33E68060CB}" dt="2023-09-07T11:21:21.160" v="19"/>
          <ac:inkMkLst>
            <pc:docMk/>
            <pc:sldMk cId="3855531800" sldId="279"/>
            <ac:inkMk id="5" creationId="{DD6699C3-D4B3-0BEB-9137-BBACFDF5BF47}"/>
          </ac:inkMkLst>
        </pc:inkChg>
        <pc:inkChg chg="add del">
          <ac:chgData name="Raju Yeripilli" userId="9e55da718c0e392f" providerId="LiveId" clId="{6C66B6F8-F60C-4D71-90C8-DB33E68060CB}" dt="2023-09-07T11:30:29.855" v="23"/>
          <ac:inkMkLst>
            <pc:docMk/>
            <pc:sldMk cId="3855531800" sldId="279"/>
            <ac:inkMk id="7" creationId="{84B95167-2BC3-6BAC-F16B-237192AC2A2E}"/>
          </ac:inkMkLst>
        </pc:inkChg>
        <pc:inkChg chg="add del">
          <ac:chgData name="Raju Yeripilli" userId="9e55da718c0e392f" providerId="LiveId" clId="{6C66B6F8-F60C-4D71-90C8-DB33E68060CB}" dt="2023-09-07T11:30:33.719" v="24"/>
          <ac:inkMkLst>
            <pc:docMk/>
            <pc:sldMk cId="3855531800" sldId="279"/>
            <ac:inkMk id="9" creationId="{25F029F5-D97B-A912-D455-A167186D82C5}"/>
          </ac:inkMkLst>
        </pc:inkChg>
        <pc:inkChg chg="add">
          <ac:chgData name="Raju Yeripilli" userId="9e55da718c0e392f" providerId="LiveId" clId="{6C66B6F8-F60C-4D71-90C8-DB33E68060CB}" dt="2023-09-07T11:33:56.636" v="29"/>
          <ac:inkMkLst>
            <pc:docMk/>
            <pc:sldMk cId="3855531800" sldId="279"/>
            <ac:inkMk id="11" creationId="{4AB594FD-7F80-E862-0FCB-43DE91F57EC3}"/>
          </ac:inkMkLst>
        </pc:inkChg>
      </pc:sldChg>
      <pc:sldChg chg="addSp delSp modSp modTransition modAnim">
        <pc:chgData name="Raju Yeripilli" userId="9e55da718c0e392f" providerId="LiveId" clId="{6C66B6F8-F60C-4D71-90C8-DB33E68060CB}" dt="2023-09-07T11:33:56.636" v="29"/>
        <pc:sldMkLst>
          <pc:docMk/>
          <pc:sldMk cId="979622006" sldId="280"/>
        </pc:sldMkLst>
        <pc:picChg chg="add del mod">
          <ac:chgData name="Raju Yeripilli" userId="9e55da718c0e392f" providerId="LiveId" clId="{6C66B6F8-F60C-4D71-90C8-DB33E68060CB}" dt="2023-09-07T11:20:38.055" v="17"/>
          <ac:picMkLst>
            <pc:docMk/>
            <pc:sldMk cId="979622006" sldId="280"/>
            <ac:picMk id="4" creationId="{D4E61C87-7372-B8DD-FF98-388D17A4E07F}"/>
          </ac:picMkLst>
        </pc:picChg>
        <pc:picChg chg="add del mod">
          <ac:chgData name="Raju Yeripilli" userId="9e55da718c0e392f" providerId="LiveId" clId="{6C66B6F8-F60C-4D71-90C8-DB33E68060CB}" dt="2023-09-07T11:30:29.855" v="23"/>
          <ac:picMkLst>
            <pc:docMk/>
            <pc:sldMk cId="979622006" sldId="280"/>
            <ac:picMk id="6" creationId="{7B32966F-8958-6E55-DDAB-44D9A91AB4EC}"/>
          </ac:picMkLst>
        </pc:picChg>
        <pc:picChg chg="add del mod">
          <ac:chgData name="Raju Yeripilli" userId="9e55da718c0e392f" providerId="LiveId" clId="{6C66B6F8-F60C-4D71-90C8-DB33E68060CB}" dt="2023-09-07T11:30:33.719" v="24"/>
          <ac:picMkLst>
            <pc:docMk/>
            <pc:sldMk cId="979622006" sldId="280"/>
            <ac:picMk id="8" creationId="{5E140453-95F9-3B65-DAD7-1D56BC1D4CD6}"/>
          </ac:picMkLst>
        </pc:picChg>
        <pc:picChg chg="add mod">
          <ac:chgData name="Raju Yeripilli" userId="9e55da718c0e392f" providerId="LiveId" clId="{6C66B6F8-F60C-4D71-90C8-DB33E68060CB}" dt="2023-09-07T11:33:56.636" v="29"/>
          <ac:picMkLst>
            <pc:docMk/>
            <pc:sldMk cId="979622006" sldId="280"/>
            <ac:picMk id="10" creationId="{592B3CBA-1491-BF60-F079-D10DDFF8F618}"/>
          </ac:picMkLst>
        </pc:picChg>
        <pc:inkChg chg="add del">
          <ac:chgData name="Raju Yeripilli" userId="9e55da718c0e392f" providerId="LiveId" clId="{6C66B6F8-F60C-4D71-90C8-DB33E68060CB}" dt="2023-09-07T11:30:29.855" v="23"/>
          <ac:inkMkLst>
            <pc:docMk/>
            <pc:sldMk cId="979622006" sldId="280"/>
            <ac:inkMk id="5" creationId="{703FB7CD-C1D7-B44B-2D85-56E5434B55EF}"/>
          </ac:inkMkLst>
        </pc:inkChg>
        <pc:inkChg chg="add del">
          <ac:chgData name="Raju Yeripilli" userId="9e55da718c0e392f" providerId="LiveId" clId="{6C66B6F8-F60C-4D71-90C8-DB33E68060CB}" dt="2023-09-07T11:30:33.719" v="24"/>
          <ac:inkMkLst>
            <pc:docMk/>
            <pc:sldMk cId="979622006" sldId="280"/>
            <ac:inkMk id="7" creationId="{16722822-5846-87FA-7214-A63F1FD1E70A}"/>
          </ac:inkMkLst>
        </pc:inkChg>
        <pc:inkChg chg="add">
          <ac:chgData name="Raju Yeripilli" userId="9e55da718c0e392f" providerId="LiveId" clId="{6C66B6F8-F60C-4D71-90C8-DB33E68060CB}" dt="2023-09-07T11:33:56.636" v="29"/>
          <ac:inkMkLst>
            <pc:docMk/>
            <pc:sldMk cId="979622006" sldId="280"/>
            <ac:inkMk id="9" creationId="{3B1D6CBC-31DF-C6AE-1AFE-C637EA47FE69}"/>
          </ac:inkMkLst>
        </pc:inkChg>
      </pc:sldChg>
      <pc:sldChg chg="addSp delSp modSp modTransition modAnim">
        <pc:chgData name="Raju Yeripilli" userId="9e55da718c0e392f" providerId="LiveId" clId="{6C66B6F8-F60C-4D71-90C8-DB33E68060CB}" dt="2023-09-07T11:33:56.636" v="29"/>
        <pc:sldMkLst>
          <pc:docMk/>
          <pc:sldMk cId="2952923800" sldId="281"/>
        </pc:sldMkLst>
        <pc:picChg chg="add del mod">
          <ac:chgData name="Raju Yeripilli" userId="9e55da718c0e392f" providerId="LiveId" clId="{6C66B6F8-F60C-4D71-90C8-DB33E68060CB}" dt="2023-09-07T11:20:38.055" v="17"/>
          <ac:picMkLst>
            <pc:docMk/>
            <pc:sldMk cId="2952923800" sldId="281"/>
            <ac:picMk id="4" creationId="{5E89FEDD-07E8-D00F-B111-8E6995DA355C}"/>
          </ac:picMkLst>
        </pc:picChg>
        <pc:picChg chg="add del mod">
          <ac:chgData name="Raju Yeripilli" userId="9e55da718c0e392f" providerId="LiveId" clId="{6C66B6F8-F60C-4D71-90C8-DB33E68060CB}" dt="2023-09-07T11:30:29.855" v="23"/>
          <ac:picMkLst>
            <pc:docMk/>
            <pc:sldMk cId="2952923800" sldId="281"/>
            <ac:picMk id="6" creationId="{DF2C697A-74D7-B1D2-665D-A53079DABFCC}"/>
          </ac:picMkLst>
        </pc:picChg>
        <pc:picChg chg="add del mod">
          <ac:chgData name="Raju Yeripilli" userId="9e55da718c0e392f" providerId="LiveId" clId="{6C66B6F8-F60C-4D71-90C8-DB33E68060CB}" dt="2023-09-07T11:30:33.719" v="24"/>
          <ac:picMkLst>
            <pc:docMk/>
            <pc:sldMk cId="2952923800" sldId="281"/>
            <ac:picMk id="8" creationId="{F9CD2BFC-4A1B-8E66-481D-B2DCF5AC37B1}"/>
          </ac:picMkLst>
        </pc:picChg>
        <pc:picChg chg="add mod">
          <ac:chgData name="Raju Yeripilli" userId="9e55da718c0e392f" providerId="LiveId" clId="{6C66B6F8-F60C-4D71-90C8-DB33E68060CB}" dt="2023-09-07T11:33:56.636" v="29"/>
          <ac:picMkLst>
            <pc:docMk/>
            <pc:sldMk cId="2952923800" sldId="281"/>
            <ac:picMk id="10" creationId="{F4D9DA7F-FC31-92C1-C92C-D6DC1BEECBA3}"/>
          </ac:picMkLst>
        </pc:picChg>
        <pc:inkChg chg="add del">
          <ac:chgData name="Raju Yeripilli" userId="9e55da718c0e392f" providerId="LiveId" clId="{6C66B6F8-F60C-4D71-90C8-DB33E68060CB}" dt="2023-09-07T11:30:29.855" v="23"/>
          <ac:inkMkLst>
            <pc:docMk/>
            <pc:sldMk cId="2952923800" sldId="281"/>
            <ac:inkMk id="5" creationId="{8CE2BF1F-CA32-BE1D-A702-724D3ECD228F}"/>
          </ac:inkMkLst>
        </pc:inkChg>
        <pc:inkChg chg="add del">
          <ac:chgData name="Raju Yeripilli" userId="9e55da718c0e392f" providerId="LiveId" clId="{6C66B6F8-F60C-4D71-90C8-DB33E68060CB}" dt="2023-09-07T11:30:33.719" v="24"/>
          <ac:inkMkLst>
            <pc:docMk/>
            <pc:sldMk cId="2952923800" sldId="281"/>
            <ac:inkMk id="7" creationId="{C36547A8-17D3-6CCA-9B00-36DBF5467BD9}"/>
          </ac:inkMkLst>
        </pc:inkChg>
        <pc:inkChg chg="add">
          <ac:chgData name="Raju Yeripilli" userId="9e55da718c0e392f" providerId="LiveId" clId="{6C66B6F8-F60C-4D71-90C8-DB33E68060CB}" dt="2023-09-07T11:33:56.636" v="29"/>
          <ac:inkMkLst>
            <pc:docMk/>
            <pc:sldMk cId="2952923800" sldId="281"/>
            <ac:inkMk id="9" creationId="{C4E4668F-B0C1-2CD1-8F83-21362148B1C0}"/>
          </ac:inkMkLst>
        </pc:inkChg>
      </pc:sldChg>
      <pc:sldChg chg="addSp delSp modSp modTransition modAnim">
        <pc:chgData name="Raju Yeripilli" userId="9e55da718c0e392f" providerId="LiveId" clId="{6C66B6F8-F60C-4D71-90C8-DB33E68060CB}" dt="2023-09-07T11:33:56.636" v="29"/>
        <pc:sldMkLst>
          <pc:docMk/>
          <pc:sldMk cId="685681062" sldId="282"/>
        </pc:sldMkLst>
        <pc:picChg chg="add del mod">
          <ac:chgData name="Raju Yeripilli" userId="9e55da718c0e392f" providerId="LiveId" clId="{6C66B6F8-F60C-4D71-90C8-DB33E68060CB}" dt="2023-09-07T11:20:38.055" v="17"/>
          <ac:picMkLst>
            <pc:docMk/>
            <pc:sldMk cId="685681062" sldId="282"/>
            <ac:picMk id="3" creationId="{BF1FF008-7F13-7685-C1C1-02C6E71D38E4}"/>
          </ac:picMkLst>
        </pc:picChg>
        <pc:picChg chg="add del mod">
          <ac:chgData name="Raju Yeripilli" userId="9e55da718c0e392f" providerId="LiveId" clId="{6C66B6F8-F60C-4D71-90C8-DB33E68060CB}" dt="2023-09-07T11:30:33.719" v="24"/>
          <ac:picMkLst>
            <pc:docMk/>
            <pc:sldMk cId="685681062" sldId="282"/>
            <ac:picMk id="8" creationId="{33098943-53B9-DB4F-56F0-C6708ECF7E9C}"/>
          </ac:picMkLst>
        </pc:picChg>
        <pc:picChg chg="add mod">
          <ac:chgData name="Raju Yeripilli" userId="9e55da718c0e392f" providerId="LiveId" clId="{6C66B6F8-F60C-4D71-90C8-DB33E68060CB}" dt="2023-09-07T11:33:56.636" v="29"/>
          <ac:picMkLst>
            <pc:docMk/>
            <pc:sldMk cId="685681062" sldId="282"/>
            <ac:picMk id="10" creationId="{3CC35D2F-4AB4-43B5-39D5-A8A842DC9A01}"/>
          </ac:picMkLst>
        </pc:picChg>
        <pc:inkChg chg="add del">
          <ac:chgData name="Raju Yeripilli" userId="9e55da718c0e392f" providerId="LiveId" clId="{6C66B6F8-F60C-4D71-90C8-DB33E68060CB}" dt="2023-09-07T11:30:33.719" v="24"/>
          <ac:inkMkLst>
            <pc:docMk/>
            <pc:sldMk cId="685681062" sldId="282"/>
            <ac:inkMk id="7" creationId="{8CA96861-F52A-7922-213E-D9A30F2B64B4}"/>
          </ac:inkMkLst>
        </pc:inkChg>
        <pc:inkChg chg="add">
          <ac:chgData name="Raju Yeripilli" userId="9e55da718c0e392f" providerId="LiveId" clId="{6C66B6F8-F60C-4D71-90C8-DB33E68060CB}" dt="2023-09-07T11:33:56.636" v="29"/>
          <ac:inkMkLst>
            <pc:docMk/>
            <pc:sldMk cId="685681062" sldId="282"/>
            <ac:inkMk id="9" creationId="{9C311694-3F12-A343-4104-B18F369B4493}"/>
          </ac:inkMkLst>
        </pc:inkChg>
      </pc:sldChg>
      <pc:sldChg chg="del">
        <pc:chgData name="Raju Yeripilli" userId="9e55da718c0e392f" providerId="LiveId" clId="{6C66B6F8-F60C-4D71-90C8-DB33E68060CB}" dt="2023-09-07T11:10:37.894" v="0" actId="2696"/>
        <pc:sldMkLst>
          <pc:docMk/>
          <pc:sldMk cId="2903841477" sldId="283"/>
        </pc:sldMkLst>
      </pc:sldChg>
      <pc:sldChg chg="del">
        <pc:chgData name="Raju Yeripilli" userId="9e55da718c0e392f" providerId="LiveId" clId="{6C66B6F8-F60C-4D71-90C8-DB33E68060CB}" dt="2023-09-07T11:10:40.606" v="1" actId="47"/>
        <pc:sldMkLst>
          <pc:docMk/>
          <pc:sldMk cId="2886474736" sldId="284"/>
        </pc:sldMkLst>
      </pc:sldChg>
      <pc:sldChg chg="del">
        <pc:chgData name="Raju Yeripilli" userId="9e55da718c0e392f" providerId="LiveId" clId="{6C66B6F8-F60C-4D71-90C8-DB33E68060CB}" dt="2023-09-07T11:10:46.350" v="2" actId="47"/>
        <pc:sldMkLst>
          <pc:docMk/>
          <pc:sldMk cId="2011930182" sldId="285"/>
        </pc:sldMkLst>
      </pc:sldChg>
      <pc:sldChg chg="del">
        <pc:chgData name="Raju Yeripilli" userId="9e55da718c0e392f" providerId="LiveId" clId="{6C66B6F8-F60C-4D71-90C8-DB33E68060CB}" dt="2023-09-07T11:10:47.381" v="3" actId="47"/>
        <pc:sldMkLst>
          <pc:docMk/>
          <pc:sldMk cId="2452269796" sldId="287"/>
        </pc:sldMkLst>
      </pc:sldChg>
      <pc:sldChg chg="del">
        <pc:chgData name="Raju Yeripilli" userId="9e55da718c0e392f" providerId="LiveId" clId="{6C66B6F8-F60C-4D71-90C8-DB33E68060CB}" dt="2023-09-07T11:10:48.649" v="4" actId="47"/>
        <pc:sldMkLst>
          <pc:docMk/>
          <pc:sldMk cId="1600494506" sldId="288"/>
        </pc:sldMkLst>
      </pc:sldChg>
      <pc:sldChg chg="del">
        <pc:chgData name="Raju Yeripilli" userId="9e55da718c0e392f" providerId="LiveId" clId="{6C66B6F8-F60C-4D71-90C8-DB33E68060CB}" dt="2023-09-07T11:10:49.582" v="5" actId="47"/>
        <pc:sldMkLst>
          <pc:docMk/>
          <pc:sldMk cId="2502887943" sldId="289"/>
        </pc:sldMkLst>
      </pc:sldChg>
      <pc:sldChg chg="addSp delSp modSp modTransition modAnim">
        <pc:chgData name="Raju Yeripilli" userId="9e55da718c0e392f" providerId="LiveId" clId="{6C66B6F8-F60C-4D71-90C8-DB33E68060CB}" dt="2023-09-07T11:33:56.636" v="29"/>
        <pc:sldMkLst>
          <pc:docMk/>
          <pc:sldMk cId="3170280394" sldId="290"/>
        </pc:sldMkLst>
        <pc:picChg chg="add del mod">
          <ac:chgData name="Raju Yeripilli" userId="9e55da718c0e392f" providerId="LiveId" clId="{6C66B6F8-F60C-4D71-90C8-DB33E68060CB}" dt="2023-09-07T11:20:38.055" v="17"/>
          <ac:picMkLst>
            <pc:docMk/>
            <pc:sldMk cId="3170280394" sldId="290"/>
            <ac:picMk id="3" creationId="{3F27753E-3AF7-60A2-CC90-04239F443A4E}"/>
          </ac:picMkLst>
        </pc:picChg>
        <pc:picChg chg="add del mod">
          <ac:chgData name="Raju Yeripilli" userId="9e55da718c0e392f" providerId="LiveId" clId="{6C66B6F8-F60C-4D71-90C8-DB33E68060CB}" dt="2023-09-07T11:30:33.719" v="24"/>
          <ac:picMkLst>
            <pc:docMk/>
            <pc:sldMk cId="3170280394" sldId="290"/>
            <ac:picMk id="6" creationId="{5B17F4E9-D876-875D-66F5-5A40C283A302}"/>
          </ac:picMkLst>
        </pc:picChg>
        <pc:picChg chg="add mod">
          <ac:chgData name="Raju Yeripilli" userId="9e55da718c0e392f" providerId="LiveId" clId="{6C66B6F8-F60C-4D71-90C8-DB33E68060CB}" dt="2023-09-07T11:33:56.636" v="29"/>
          <ac:picMkLst>
            <pc:docMk/>
            <pc:sldMk cId="3170280394" sldId="290"/>
            <ac:picMk id="9" creationId="{C255C6D1-F577-08F4-AFD4-69D4C323387A}"/>
          </ac:picMkLst>
        </pc:picChg>
        <pc:inkChg chg="add del">
          <ac:chgData name="Raju Yeripilli" userId="9e55da718c0e392f" providerId="LiveId" clId="{6C66B6F8-F60C-4D71-90C8-DB33E68060CB}" dt="2023-09-07T11:30:33.719" v="24"/>
          <ac:inkMkLst>
            <pc:docMk/>
            <pc:sldMk cId="3170280394" sldId="290"/>
            <ac:inkMk id="4" creationId="{C6A6155D-0890-19FE-7251-5E359E8724AD}"/>
          </ac:inkMkLst>
        </pc:inkChg>
        <pc:inkChg chg="add">
          <ac:chgData name="Raju Yeripilli" userId="9e55da718c0e392f" providerId="LiveId" clId="{6C66B6F8-F60C-4D71-90C8-DB33E68060CB}" dt="2023-09-07T11:33:56.636" v="29"/>
          <ac:inkMkLst>
            <pc:docMk/>
            <pc:sldMk cId="3170280394" sldId="290"/>
            <ac:inkMk id="8" creationId="{8FC14C91-BC9A-7551-C204-2C34A42B1AA9}"/>
          </ac:inkMkLst>
        </pc:inkChg>
      </pc:sldChg>
      <pc:sldChg chg="del">
        <pc:chgData name="Raju Yeripilli" userId="9e55da718c0e392f" providerId="LiveId" clId="{6C66B6F8-F60C-4D71-90C8-DB33E68060CB}" dt="2023-09-07T11:10:52.591" v="6" actId="47"/>
        <pc:sldMkLst>
          <pc:docMk/>
          <pc:sldMk cId="249904479" sldId="291"/>
        </pc:sldMkLst>
      </pc:sldChg>
      <pc:sldChg chg="addSp delSp modSp modTransition modAnim">
        <pc:chgData name="Raju Yeripilli" userId="9e55da718c0e392f" providerId="LiveId" clId="{6C66B6F8-F60C-4D71-90C8-DB33E68060CB}" dt="2023-09-07T11:37:53.111" v="33"/>
        <pc:sldMkLst>
          <pc:docMk/>
          <pc:sldMk cId="94818171" sldId="292"/>
        </pc:sldMkLst>
        <pc:picChg chg="add del mod">
          <ac:chgData name="Raju Yeripilli" userId="9e55da718c0e392f" providerId="LiveId" clId="{6C66B6F8-F60C-4D71-90C8-DB33E68060CB}" dt="2023-09-07T11:20:38.055" v="17"/>
          <ac:picMkLst>
            <pc:docMk/>
            <pc:sldMk cId="94818171" sldId="292"/>
            <ac:picMk id="3" creationId="{75796AA1-4F91-B8BB-CA5F-E9FF4F6F3332}"/>
          </ac:picMkLst>
        </pc:picChg>
        <pc:picChg chg="add del mod">
          <ac:chgData name="Raju Yeripilli" userId="9e55da718c0e392f" providerId="LiveId" clId="{6C66B6F8-F60C-4D71-90C8-DB33E68060CB}" dt="2023-09-07T11:30:33.719" v="24"/>
          <ac:picMkLst>
            <pc:docMk/>
            <pc:sldMk cId="94818171" sldId="292"/>
            <ac:picMk id="7" creationId="{CBFEB8BA-7D06-5CF9-E620-DABD3384CF79}"/>
          </ac:picMkLst>
        </pc:picChg>
        <pc:picChg chg="add del mod">
          <ac:chgData name="Raju Yeripilli" userId="9e55da718c0e392f" providerId="LiveId" clId="{6C66B6F8-F60C-4D71-90C8-DB33E68060CB}" dt="2023-09-07T11:34:02.208" v="30"/>
          <ac:picMkLst>
            <pc:docMk/>
            <pc:sldMk cId="94818171" sldId="292"/>
            <ac:picMk id="10" creationId="{0B7F5C31-24A3-8DBC-1120-15D1E83A4D8B}"/>
          </ac:picMkLst>
        </pc:picChg>
        <pc:picChg chg="add del mod">
          <ac:chgData name="Raju Yeripilli" userId="9e55da718c0e392f" providerId="LiveId" clId="{6C66B6F8-F60C-4D71-90C8-DB33E68060CB}" dt="2023-09-07T11:34:57.862" v="32"/>
          <ac:picMkLst>
            <pc:docMk/>
            <pc:sldMk cId="94818171" sldId="292"/>
            <ac:picMk id="11" creationId="{5C48365D-13D6-1FE0-43BB-74BAE73333CC}"/>
          </ac:picMkLst>
        </pc:picChg>
        <pc:picChg chg="add mod">
          <ac:chgData name="Raju Yeripilli" userId="9e55da718c0e392f" providerId="LiveId" clId="{6C66B6F8-F60C-4D71-90C8-DB33E68060CB}" dt="2023-09-07T11:37:53.111" v="33"/>
          <ac:picMkLst>
            <pc:docMk/>
            <pc:sldMk cId="94818171" sldId="292"/>
            <ac:picMk id="12" creationId="{2DD8A47F-BA04-FF83-A562-6915467376A8}"/>
          </ac:picMkLst>
        </pc:picChg>
        <pc:inkChg chg="add del">
          <ac:chgData name="Raju Yeripilli" userId="9e55da718c0e392f" providerId="LiveId" clId="{6C66B6F8-F60C-4D71-90C8-DB33E68060CB}" dt="2023-09-07T11:30:33.719" v="24"/>
          <ac:inkMkLst>
            <pc:docMk/>
            <pc:sldMk cId="94818171" sldId="292"/>
            <ac:inkMk id="6" creationId="{599D3E0C-BF86-CC4E-94B6-02FB78E0F14E}"/>
          </ac:inkMkLst>
        </pc:inkChg>
        <pc:inkChg chg="add del">
          <ac:chgData name="Raju Yeripilli" userId="9e55da718c0e392f" providerId="LiveId" clId="{6C66B6F8-F60C-4D71-90C8-DB33E68060CB}" dt="2023-09-07T11:34:02.208" v="30"/>
          <ac:inkMkLst>
            <pc:docMk/>
            <pc:sldMk cId="94818171" sldId="292"/>
            <ac:inkMk id="9" creationId="{11FF6174-5CB1-B586-91C4-CAE50666B40C}"/>
          </ac:inkMkLst>
        </pc:inkChg>
      </pc:sldChg>
      <pc:sldChg chg="addSp delSp modSp modTransition modAnim">
        <pc:chgData name="Raju Yeripilli" userId="9e55da718c0e392f" providerId="LiveId" clId="{6C66B6F8-F60C-4D71-90C8-DB33E68060CB}" dt="2023-09-07T11:37:53.111" v="33"/>
        <pc:sldMkLst>
          <pc:docMk/>
          <pc:sldMk cId="1003962426" sldId="293"/>
        </pc:sldMkLst>
        <pc:picChg chg="add del mod">
          <ac:chgData name="Raju Yeripilli" userId="9e55da718c0e392f" providerId="LiveId" clId="{6C66B6F8-F60C-4D71-90C8-DB33E68060CB}" dt="2023-09-07T11:30:33.719" v="24"/>
          <ac:picMkLst>
            <pc:docMk/>
            <pc:sldMk cId="1003962426" sldId="293"/>
            <ac:picMk id="4" creationId="{CE60EF48-060C-624B-697C-F3E1C28C1FAF}"/>
          </ac:picMkLst>
        </pc:picChg>
        <pc:picChg chg="add mod">
          <ac:chgData name="Raju Yeripilli" userId="9e55da718c0e392f" providerId="LiveId" clId="{6C66B6F8-F60C-4D71-90C8-DB33E68060CB}" dt="2023-09-07T11:37:53.111" v="33"/>
          <ac:picMkLst>
            <pc:docMk/>
            <pc:sldMk cId="1003962426" sldId="293"/>
            <ac:picMk id="5" creationId="{52437705-BC95-D188-4359-9BB592C6D944}"/>
          </ac:picMkLst>
        </pc:picChg>
      </pc:sldChg>
      <pc:sldChg chg="addSp delSp modSp modTransition modAnim">
        <pc:chgData name="Raju Yeripilli" userId="9e55da718c0e392f" providerId="LiveId" clId="{6C66B6F8-F60C-4D71-90C8-DB33E68060CB}" dt="2023-09-07T11:37:53.111" v="33"/>
        <pc:sldMkLst>
          <pc:docMk/>
          <pc:sldMk cId="3551656567" sldId="294"/>
        </pc:sldMkLst>
        <pc:picChg chg="add del mod">
          <ac:chgData name="Raju Yeripilli" userId="9e55da718c0e392f" providerId="LiveId" clId="{6C66B6F8-F60C-4D71-90C8-DB33E68060CB}" dt="2023-09-07T11:30:33.719" v="24"/>
          <ac:picMkLst>
            <pc:docMk/>
            <pc:sldMk cId="3551656567" sldId="294"/>
            <ac:picMk id="7" creationId="{B4D589FE-7E9F-981D-9E10-4586163679AB}"/>
          </ac:picMkLst>
        </pc:picChg>
        <pc:picChg chg="add mod">
          <ac:chgData name="Raju Yeripilli" userId="9e55da718c0e392f" providerId="LiveId" clId="{6C66B6F8-F60C-4D71-90C8-DB33E68060CB}" dt="2023-09-07T11:37:53.111" v="33"/>
          <ac:picMkLst>
            <pc:docMk/>
            <pc:sldMk cId="3551656567" sldId="294"/>
            <ac:picMk id="8" creationId="{F2A097C7-714D-0AF7-0E14-F10B2BB3B360}"/>
          </ac:picMkLst>
        </pc:picChg>
        <pc:inkChg chg="add del">
          <ac:chgData name="Raju Yeripilli" userId="9e55da718c0e392f" providerId="LiveId" clId="{6C66B6F8-F60C-4D71-90C8-DB33E68060CB}" dt="2023-09-07T11:30:33.719" v="24"/>
          <ac:inkMkLst>
            <pc:docMk/>
            <pc:sldMk cId="3551656567" sldId="294"/>
            <ac:inkMk id="3" creationId="{431474C5-7FA8-AECC-936F-9E1E65C6CFD8}"/>
          </ac:inkMkLst>
        </pc:inkChg>
      </pc:sldChg>
    </pc:docChg>
  </pc:docChgLst>
</pc:chgInfo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3-09-07T11:28:53.070"/>
    </inkml:context>
    <inkml:brush xml:id="br0">
      <inkml:brushProperty name="width" value="0.05292" units="cm"/>
      <inkml:brushProperty name="height" value="0.05292" units="cm"/>
    </inkml:brush>
  </inkml:definitions>
  <iact:action type="add" startTime="1491">
    <iact:property name="dataType"/>
    <iact:actionData xml:id="d0">
      <inkml:trace xmlns:inkml="http://www.w3.org/2003/InkML" xml:id="stk0" contextRef="#ctx0" brushRef="#br0">3658 7530 0,'2927'0'200,"-1464"0"-169,-849 47-1,471 48-29,-329 23 29,46-24-29,-212 1 30,-47-25-30,-307-22 30,-24-48-30,-47 23 30,1-23-30,-119 0 31,0 0-31,24 0 45,-48 0-45,-23 24 30,0-1-30</inkml:trace>
    </iact:actionData>
  </iact:action>
  <iact:action type="add" startTime="3183">
    <iact:property name="dataType"/>
    <iact:actionData xml:id="d1">
      <inkml:trace xmlns:inkml="http://www.w3.org/2003/InkML" xml:id="stk1" contextRef="#ctx0" brushRef="#br0">13523 9017 0,'590'-472'195,"1605"-1157"-193,-1652 1299-1,24-48 28,-308 189-28,-164 142 29,-48 0-29,0 47 30,-47-24-30,24 1 30,-1 23-31,-23 23 94</inkml:trace>
    </iact:actionData>
  </iact:action>
  <iact:action type="add" startTime="5093">
    <iact:property name="dataType"/>
    <iact:actionData xml:id="d2">
      <inkml:trace xmlns:inkml="http://www.w3.org/2003/InkML" xml:id="stk2" contextRef="#ctx0" brushRef="#br0">11069 10080 0,'0'70'295,"47"48"-294,0-47-1,24 24 30,0-48-29,94 0 31,661-189-31,968-637 45,-1558 661-45,-142 71 14,71-24-14,71-23 32,48 23 12,-143 48-44,72-48 46,-72 47-45,-70 0 28,-24 24-29,24-23 30,-24 23-30,24 0 46,-47 0-32,-1 0-14</inkml:trace>
    </iact:actionData>
  </iact:action>
  <iact:action type="add" startTime="8518">
    <iact:property name="dataType"/>
    <iact:actionData xml:id="d3">
      <inkml:trace xmlns:inkml="http://www.w3.org/2003/InkML" xml:id="stk3" contextRef="#ctx0" brushRef="#br0">4060 12535 0,'991'-118'198,"1204"-166"-198,-1888 261 32,-119 23-31,-93 0 30,353-24-30,-117 24 29,46 0-29,-46 0 17,-213 0-18,354 47 32,70-23 0,-282-24-1,-142 0 0,-94 23-31,23-23 32,0 0 14,-23 0-15,-1 0-30,119-23 30,330-119-30,47-23 30,0 47-31,-118 71 31,1 0-30,-308 47 31,-23 0-31,-48 0 13,1 0-13,23 0 30</inkml:trace>
    </iact:actionData>
  </iact:action>
  <iact:action type="add" startTime="10640">
    <iact:property name="dataType"/>
    <iact:actionData xml:id="d4">
      <inkml:trace xmlns:inkml="http://www.w3.org/2003/InkML" xml:id="stk4" contextRef="#ctx0" brushRef="#br0">3894 13361 0,'71'0'193,"330"71"-192,-23-48 30,23 24-31,-94-23 31,-24 23-30,0-23 30,260 70-30,-212-47 31,-95-23-32,71 23 31,47-47-30,-71 0 30,0 0-30,24 0 30,118 0-31,-189-23 31,-24 23-30,0 0 30,119-24-30,-95 0 29,47 1-29,24-24 30,118-24-30,-166-24 30,1 48-30,-24 0 29,141 0-29,-211 0 31,-1 23-31,-24 0 29,25 24-29,-72 0 31,-47 0-31,0 0 29,24 0-29,-47 0 30,-1 0-31,-23-23 25</inkml:trace>
    </iact:actionData>
  </iact:action>
  <iact:action type="add" startTime="12282">
    <iact:property name="dataType"/>
    <iact:actionData xml:id="d5">
      <inkml:trace xmlns:inkml="http://www.w3.org/2003/InkML" xml:id="stk5" contextRef="#ctx0" brushRef="#br0">3564 14683 0,'3304'-71'199,"-2265"71"-198,-449 0 30,-24-47-29,-330 23-2,897-47 45,-449 24-44,-330 47 30,472-47-30,-495 47 46,-166 0-46,-118 0 0,142 0 44,-142 0-44,47 0 33</inkml:trace>
    </iact:actionData>
  </iact:action>
  <iact:action type="add" startTime="14185">
    <iact:property name="dataType"/>
    <iact:actionData xml:id="d6">
      <inkml:trace xmlns:inkml="http://www.w3.org/2003/InkML" xml:id="stk6" contextRef="#ctx0" brushRef="#br0">4036 16028 0,'2643'236'199,"-684"-259"-199,-472-95 32,-378 23-31,-802 48-1,141-47 30,-117 23-29,-190 71 30,-23-24-31,-70 1 15,-1 23-14,0 0 30,-23 0-30,-1 0 30,1 0 1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3-09-07T11:28:53.070"/>
    </inkml:context>
    <inkml:brush xml:id="br0">
      <inkml:brushProperty name="width" value="0.05292" units="cm"/>
      <inkml:brushProperty name="height" value="0.05292" units="cm"/>
    </inkml:brush>
  </inkml:definitions>
  <iact:action type="add" startTime="1352">
    <iact:property name="dataType"/>
    <iact:actionData xml:id="d0">
      <inkml:trace xmlns:inkml="http://www.w3.org/2003/InkML" xml:id="stk0" contextRef="#ctx0" brushRef="#br0">10715 5051 0,'2643'-472'190,"-165"284"-189,-330 211 46,-1110-23-45,-353-23-2,778-72 30,95 48-29,-72-24 30,-494 71-29,-591 0-2,212-24 29,72-46-28,-213 46 31,330-118-31,-518 119 29,-119 23-29,-24 0 30,-23 0-29,-47 0-2,24 0 16,141 23 29,-95 1-43,-94-24-2,119 24 46,-72-1-44,-47-23-1,71 0 29,0 0 17,-71 0-46,-23 0 29,23 0-29,-23 24 29,-1-24-29,1 0 30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3-09-07T11:28:53.070"/>
    </inkml:context>
    <inkml:brush xml:id="br0">
      <inkml:brushProperty name="width" value="0.05292" units="cm"/>
      <inkml:brushProperty name="height" value="0.05292" units="cm"/>
    </inkml:brush>
  </inkml:definitions>
  <iact:action type="add" startTime="2085">
    <iact:property name="dataType"/>
    <iact:actionData xml:id="d0">
      <inkml:trace xmlns:inkml="http://www.w3.org/2003/InkML" xml:id="stk0" contextRef="#ctx0" brushRef="#br0">8662 9607 0,'2879'118'178,"-1251"-118"-177,-542-94 30,-166 70-30,-424 1 0,684-119 15,803 1 29,-969 117-44,-518-23 0,448-24 15,708-118 15,212 0 15,-1108 118-45,400-94 45,-684 118-45,-259 0 0,282-24 45,-282 24-46,46 23 31,-46 24-30,-143 0 30,1 0-30,-24 0 30,1 0-31,-25 0 31,1 0 1</inkml:trace>
    </iact:actionData>
  </iact:action>
  <iact:action type="add" startTime="9302">
    <iact:property name="dataType"/>
    <iact:actionData xml:id="d1">
      <inkml:trace xmlns:inkml="http://www.w3.org/2003/InkML" xml:id="stk1" contextRef="#ctx0" brushRef="#br0">21264 11283 0,'95'-23'236,"636"-260"-235,1157-1228 29,-330-685-29,-968 1323 31,-260 472-31,-212 259 29,-47 71-28,-47 48 27,-1-1-28</inkml:trace>
    </iact:actionData>
  </iact:action>
  <iact:action type="add" startTime="11840">
    <iact:property name="dataType"/>
    <iact:actionData xml:id="d2">
      <inkml:trace xmlns:inkml="http://www.w3.org/2003/InkML" xml:id="stk2" contextRef="#ctx0" brushRef="#br0">19542 12440 0,'542'-141'232,"1181"-804"-231,-1251 544 30,-236 165-29,-94 118 28,94-24-29,-142 95 29,-23 23-29,-47 1 30,23-24-30,-24 47 29,1 0-28</inkml:trace>
    </iact:actionData>
  </iact:action>
  <iact:action type="add" startTime="15299">
    <iact:property name="dataType"/>
    <iact:actionData xml:id="d3">
      <inkml:trace xmlns:inkml="http://www.w3.org/2003/InkML" xml:id="stk3" contextRef="#ctx0" brushRef="#br0">17937 14612 0,'3422'-496'221,"-2761"378"-220,-425 71 30,-118 47-30,-71-24 0,71 1 28,-24-24-29,1 23 31,-72 0-30,24 24 30,-23-23-31,0 23 31,-1 0 1,1 0 48</inkml:trace>
    </iact:actionData>
  </iact:action>
  <iact:action type="add" startTime="16786">
    <iact:property name="dataType"/>
    <iact:actionData xml:id="d4">
      <inkml:trace xmlns:inkml="http://www.w3.org/2003/InkML" xml:id="stk4" contextRef="#ctx0" brushRef="#br0">15789 15887 0,'1180'-189'165,"921"-165"-164,-1370 188 30,-164 72-30,-379 47 0,261-24 28,-24-23-28,-213 46 29,-118 48-29,-70 0 0,23 0 28,-23 0-28,-1 0 29,1 0-29,0 0 46</inkml:trace>
    </iact:actionData>
  </iact:action>
  <iact:action type="add" startTime="18464">
    <iact:property name="dataType"/>
    <iact:actionData xml:id="d5">
      <inkml:trace xmlns:inkml="http://www.w3.org/2003/InkML" xml:id="stk5" contextRef="#ctx0" brushRef="#br0">15907 17161 0</inkml:trace>
    </iact:actionData>
  </iact:action>
  <iact:action type="add" startTime="22044">
    <iact:property name="dataType"/>
    <iact:actionData xml:id="d6">
      <inkml:trace xmlns:inkml="http://www.w3.org/2003/InkML" xml:id="stk6" contextRef="#ctx0" brushRef="#br0">15907 17161 0</inkml:trace>
    </iact:actionData>
  </iact:action>
  <iact:action type="add" startTime="23587">
    <iact:property name="dataType"/>
    <iact:actionData xml:id="d7">
      <inkml:trace xmlns:inkml="http://www.w3.org/2003/InkML" xml:id="stk7" contextRef="#ctx0" brushRef="#br0">13925 16854 0,'47'0'369,"24"24"-368,-24-24 31,71 24-32,47-1 47,-94 1-46,70-24 29,-23 0-29,24 0 31,-48 0-31,-23 0 0,47 0 28,-47 0-28,0 0 30,23 0-29,-47 0-2,24 0 30,24 0-29,-48 0 30,24 0-30,-24 0-1,24 23 31,23-23-30,-23 0 29,23 0-28,-23 0 28,23 0-29,1 0 30,-24 0-30,-24 0 0,94 0 44,-46 0-44,-1 0 30,1 0-30,-1 0 29,-23 0-29,0 0 31,23 0-32,-47 0 31,24 0-30,-47 0 30,70 0-30,1 0 34,-72 0-34,48 0 28,0 0 4,-48 0-32,25 0 43,-25 0-44,1 0 32,-1 0-1,48 0 462,-47 0-492,47 0 30,-1 0-30,-46 0 30,23 0-31,24 0 32,23-47-31,48 24 45,-71 23-45,-24-24 15,24 24-15,70 0 32,-93 0-32,117-24 29,0 1 15,-94 23-43,-24 0-1,165-47 45,-117 23-45,-48 24 13,0-24-13,24 24 0,0 0 29,70 0-30,-46 0 31,-1 0-30,-47 0 14,48 0-14,-24 0 29,23 0-29,-23 0 30,47 0-30,-71 0 30,24 0-30,-24 0 30,24 0-30,-24 0 30,0 0-30,0 0 30,24 0-30,-24 0 29,1 0-29,-1 0 30,47 0-31,-23 0 32,-24 0-32,0 0 32,24 0-32,-24 0 32,24 0-31,-47 0 29,23 0-29,0 0 30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3-09-07T11:28:53.070"/>
    </inkml:context>
    <inkml:brush xml:id="br0">
      <inkml:brushProperty name="width" value="0.05292" units="cm"/>
      <inkml:brushProperty name="height" value="0.05292" units="cm"/>
    </inkml:brush>
  </inkml:definitions>
  <iact:action type="add" startTime="1406">
    <iact:property name="dataType"/>
    <iact:actionData xml:id="d0">
      <inkml:trace xmlns:inkml="http://www.w3.org/2003/InkML" xml:id="stk0" contextRef="#ctx0" brushRef="#br0">11612 8852 0,'2832'0'207,"-991"0"-206,-756 0 16,-707 0-16,2029-142 30,803-259 1,-2455 354-31,2030-95 43,-1605 71-43,448 24 32,-1297 47-32,613 0 43,-590-23-43,-260-1 13,-23 24-12,0-24-2,-24 24 30,0 0-29,0 0 30,-23 0-16,0-23-14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3-09-07T11:28:53.070"/>
    </inkml:context>
    <inkml:brush xml:id="br0">
      <inkml:brushProperty name="width" value="0.05292" units="cm"/>
      <inkml:brushProperty name="height" value="0.05292" units="cm"/>
    </inkml:brush>
  </inkml:definitions>
  <iact:action type="add" startTime="5296">
    <iact:property name="dataType"/>
    <iact:actionData xml:id="d0">
      <inkml:trace xmlns:inkml="http://www.w3.org/2003/InkML" xml:id="stk0" contextRef="#ctx0" brushRef="#br0">13028 5878 0</inkml:trace>
    </iact:actionData>
  </iact:action>
  <iact:action type="add" startTime="5469">
    <iact:property name="dataType"/>
    <iact:actionData xml:id="d1">
      <inkml:trace xmlns:inkml="http://www.w3.org/2003/InkML" xml:id="stk1" contextRef="#ctx0" brushRef="#br0">13028 5878 0,'543'71'186,"873"188"-185,-968-141 29,-23-47-29,23 0 30,544 70-30,-379-70 29,-46-47-30,23 47 32,-95-24-31,-259-47-1,307 24 30,47 23-29,-47-47 29,23 23-29,-330-23 14,165 24-14,24-24 30,94 0-30,71 0 30,567-165-30,-520 47 30,-118-24-31,-141 71 32,47-23-32,-166 23 31,72 24-30,-48 0 29,425-1-29,-378 25 30,-117-24-30,-48 47 31,47-24-31,-46 0 30</inkml:trace>
    </iact:actionData>
  </iact:action>
  <iact:action type="add" startTime="14704">
    <iact:property name="dataType"/>
    <iact:actionData xml:id="d2">
      <inkml:trace xmlns:inkml="http://www.w3.org/2003/InkML" xml:id="stk2" contextRef="#ctx0" brushRef="#br0">18786 10882 0</inkml:trace>
    </iact:actionData>
  </iact:action>
  <iact:action type="add" startTime="15535">
    <iact:property name="dataType"/>
    <iact:actionData xml:id="d3">
      <inkml:trace xmlns:inkml="http://www.w3.org/2003/InkML" xml:id="stk3" contextRef="#ctx0" brushRef="#br0">18786 10882 0,'24'0'250,"23"0"-249,-23 24 31,94-1-31,-47 1 28,-1 0-28,48-24 30,-23 0-30,-48 0-1,24 0 31,23 23-30,-23-23 29,23 24-28,1-24 28,-48 0-29,24 0 33,-24 0 11,0 0-44,-23 0 1,23 0 29,24 23 1,-71 1-31,141-24 42,-70 0-42,118 0 46,-95-24-46,24 24 30,0 0-30,-47-23 14,47 23-14,24 0 30,-1 0-30,1 0 30,94 0-31,24-24 31,-48 1-30,24 23 30,0-24-30,-71 0 29,-47 1-29,-47 23 30,71 0-30,-72 0 30,1 0-30,-47 0 30,23 0-31,0-24 30</inkml:trace>
    </iact:actionData>
  </iact:action>
  <iact:action type="add" startTime="17572">
    <iact:property name="dataType"/>
    <iact:actionData xml:id="d4">
      <inkml:trace xmlns:inkml="http://www.w3.org/2003/InkML" xml:id="stk4" contextRef="#ctx0" brushRef="#br0">18338 12180 0,'165'0'218,"614"0"-218,-519 0 2,94 0 27,-71 0-28,-24 0 29,-46 0-29,70 24 31,-118 0-32,-47-1 37,47 1-36,-94 0 29,0-24-29,-71 23 29,47-23-28</inkml:trace>
    </iact:actionData>
  </iact:action>
  <iact:action type="add" startTime="19074">
    <iact:property name="dataType"/>
    <iact:actionData xml:id="d5">
      <inkml:trace xmlns:inkml="http://www.w3.org/2003/InkML" xml:id="stk5" contextRef="#ctx0" brushRef="#br0">18267 12818 0,'118'0'190,"708"0"-189,-23-47 28,-308 23-28,-212 0 30,1 1-30,-166 23 0,70-24 28,-22 24-28,-1 0 29,-71 0-29,-47 0 15,1 0-15,-1 0 29,-24 0-29,25 0 30,-25 0-30,1 0 47</inkml:trace>
    </iact:actionData>
  </iact:action>
  <iact:action type="add" startTime="24141">
    <iact:property name="dataType"/>
    <iact:actionData xml:id="d6">
      <inkml:trace xmlns:inkml="http://www.w3.org/2003/InkML" xml:id="stk6" contextRef="#ctx0" brushRef="#br0">18314 13975 0,'3871'-331'198,"-2125"189"-197,142-46 29,-354-1-29,-590 71 30,-306 118-31,-402 0 32,-142 23-31,48 25 29,-95-48-30,-47 23 16</inkml:trace>
    </iact:actionData>
  </iact:action>
  <iact:action type="add" startTime="25754">
    <iact:property name="dataType"/>
    <iact:actionData xml:id="d7">
      <inkml:trace xmlns:inkml="http://www.w3.org/2003/InkML" xml:id="stk7" contextRef="#ctx0" brushRef="#br0">29289 17492 0,'-71'23'198,"-94"119"-197,70-71 30,48 94-31,47 24 31,142 165-30,23-118 30,0-23-30,118-48 30,331-94-31,-260-213 32,-95 0-31,-188 72 16,142-96-16,-25-259 44,-164 213-43,-24 118-2,-401-308 45,-590 190-44,-402 448 30,402 330-31,849-377 22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b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rm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rm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rm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b" anchorCtr="0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2800" y="457200"/>
            <a:ext cx="987552" cy="274320"/>
          </a:xfrm>
        </p:spPr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microsoft.com/office/2011/relationships/inkAction" Target="../ink/inkAction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12.png"/><Relationship Id="rId4" Type="http://schemas.microsoft.com/office/2011/relationships/inkAction" Target="../ink/inkAction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openxmlformats.org/officeDocument/2006/relationships/image" Target="../media/image13.png"/><Relationship Id="rId4" Type="http://schemas.microsoft.com/office/2011/relationships/inkAction" Target="../ink/inkAction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5.png"/><Relationship Id="rId5" Type="http://schemas.microsoft.com/office/2011/relationships/inkAction" Target="../ink/inkAction5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9.png"/><Relationship Id="rId4" Type="http://schemas.openxmlformats.org/officeDocument/2006/relationships/image" Target="../media/image1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93706" y="1922106"/>
            <a:ext cx="5495202" cy="1287438"/>
          </a:xfrm>
        </p:spPr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IN" sz="30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SIMPLE CALCULATOR USING</a:t>
            </a:r>
            <a:br>
              <a:rPr lang="en-IN" sz="3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3000" b="1" kern="100" dirty="0">
                <a:solidFill>
                  <a:srgbClr val="00206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KOTLIN IN ANDRIOD</a:t>
            </a:r>
            <a:endParaRPr lang="en-US" sz="3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9496" y="3483863"/>
            <a:ext cx="3493008" cy="1287438"/>
          </a:xfrm>
        </p:spPr>
        <p:txBody>
          <a:bodyPr/>
          <a:lstStyle/>
          <a:p>
            <a:r>
              <a:rPr lang="en-US" dirty="0"/>
              <a:t>RAJU YERIPILLI</a:t>
            </a:r>
          </a:p>
          <a:p>
            <a:r>
              <a:rPr lang="en-US" sz="1800" dirty="0">
                <a:latin typeface="Sabon Next LT (Body)"/>
              </a:rPr>
              <a:t>PRIYADARSHINI</a:t>
            </a:r>
            <a:r>
              <a:rPr lang="en-US" dirty="0">
                <a:latin typeface="Sabon Next LT (Body)"/>
              </a:rPr>
              <a:t> </a:t>
            </a:r>
            <a:r>
              <a:rPr lang="en-US" sz="1800" dirty="0">
                <a:latin typeface="Sabon Next LT (Body)"/>
              </a:rPr>
              <a:t>INSTITUTE OF TECHNOLOGY &amp; MANAGEMENT</a:t>
            </a:r>
          </a:p>
          <a:p>
            <a:endParaRPr lang="en-US" dirty="0"/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C53597B-A264-0A3D-EFA8-03664268FC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78"/>
    </mc:Choice>
    <mc:Fallback>
      <p:transition spd="slow" advTm="18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AGENDA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9657" y="2770632"/>
            <a:ext cx="5693664" cy="3122168"/>
          </a:xfrm>
        </p:spPr>
        <p:txBody>
          <a:bodyPr>
            <a:normAutofit fontScale="92500"/>
          </a:bodyPr>
          <a:lstStyle/>
          <a:p>
            <a:r>
              <a:rPr lang="en-US" dirty="0"/>
              <a:t>How create simple calculator</a:t>
            </a:r>
          </a:p>
          <a:p>
            <a:r>
              <a:rPr lang="en-US" dirty="0"/>
              <a:t>Feature of calculator</a:t>
            </a:r>
          </a:p>
          <a:p>
            <a:r>
              <a:rPr lang="en-US" dirty="0"/>
              <a:t>​How to develop the app</a:t>
            </a:r>
          </a:p>
          <a:p>
            <a:r>
              <a:rPr lang="en-US" dirty="0"/>
              <a:t>Steps to develop the code</a:t>
            </a:r>
          </a:p>
          <a:p>
            <a:r>
              <a:rPr lang="en-US" dirty="0"/>
              <a:t>And simple calculator</a:t>
            </a:r>
          </a:p>
          <a:p>
            <a:r>
              <a:rPr lang="en-US" dirty="0"/>
              <a:t>Result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AB594FD-7F80-E862-0FCB-43DE91F57EC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83040" y="2116080"/>
              <a:ext cx="5166000" cy="37393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AB594FD-7F80-E862-0FCB-43DE91F57E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3680" y="2106720"/>
                <a:ext cx="5184720" cy="375804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DC0B18F-4E49-F459-7083-5294FB5C20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55"/>
    </mc:Choice>
    <mc:Fallback>
      <p:transition spd="slow" advTm="15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528" y="326571"/>
            <a:ext cx="6766560" cy="1860525"/>
          </a:xfrm>
        </p:spPr>
        <p:txBody>
          <a:bodyPr/>
          <a:lstStyle/>
          <a:p>
            <a:br>
              <a:rPr lang="en-US" sz="2500" dirty="0"/>
            </a:br>
            <a:br>
              <a:rPr lang="en-US" sz="2500" dirty="0"/>
            </a:br>
            <a:br>
              <a:rPr lang="en-US" sz="2500" dirty="0"/>
            </a:br>
            <a:r>
              <a:rPr lang="en-US" sz="2600" dirty="0"/>
              <a:t>How create simple calculator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Since we’ll be building a Calculator app, let’s Pick a Scope that’s not too complicated foe learning but also not too basic for covering different aspects of creating an app</a:t>
            </a:r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3571BF2-FCCE-E7A0-736D-9168D2BBF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SIMPLE CALCULATOR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B1D6CBC-31DF-C6AE-1AFE-C637EA47FE6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857400" y="1402200"/>
              <a:ext cx="7018200" cy="41652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B1D6CBC-31DF-C6AE-1AFE-C637EA47FE6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48040" y="1392840"/>
                <a:ext cx="7036920" cy="43524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92B3CBA-1491-BF60-F079-D10DDFF8F6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18"/>
    </mc:Choice>
    <mc:Fallback>
      <p:transition spd="slow" advTm="15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2873830"/>
            <a:ext cx="6400800" cy="1110342"/>
          </a:xfrm>
        </p:spPr>
        <p:txBody>
          <a:bodyPr/>
          <a:lstStyle/>
          <a:p>
            <a:r>
              <a:rPr lang="en-US" sz="3000" dirty="0"/>
              <a:t>Feature of calculator</a:t>
            </a:r>
            <a:br>
              <a:rPr lang="en-US" dirty="0"/>
            </a:b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95600" y="3853543"/>
            <a:ext cx="6400800" cy="3312367"/>
          </a:xfrm>
        </p:spPr>
        <p:txBody>
          <a:bodyPr/>
          <a:lstStyle/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Add, subtract, multiply, divide</a:t>
            </a: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Support decimal values</a:t>
            </a: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Calculate percentages</a:t>
            </a: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Invert values</a:t>
            </a: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Reset functionality</a:t>
            </a:r>
          </a:p>
          <a:p>
            <a:pPr marL="342900" lvl="0" indent="-342900">
              <a:lnSpc>
                <a:spcPct val="115000"/>
              </a:lnSpc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 larger numbers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"/>
            </a:pPr>
            <a:r>
              <a:rPr lang="en-IN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Output resize based on length</a:t>
            </a:r>
          </a:p>
          <a:p>
            <a:pPr algn="ctr"/>
            <a:endParaRPr lang="en-US" sz="2400" dirty="0">
              <a:solidFill>
                <a:schemeClr val="accent6"/>
              </a:solidFill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C4E4668F-B0C1-2CD1-8F83-21362148B1C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118320" y="2064960"/>
              <a:ext cx="7273080" cy="41133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C4E4668F-B0C1-2CD1-8F83-21362148B1C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08960" y="2055600"/>
                <a:ext cx="7291800" cy="41320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4D9DA7F-FC31-92C1-C92C-D6DC1BEECB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94"/>
    </mc:Choice>
    <mc:Fallback>
      <p:transition spd="slow" advTm="27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711366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develop the app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016EE4-D06F-BB48-F27D-14F290F0FE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BD890-6A99-C160-C084-2916E2310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This calculator app comes and we develop in android studio app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736C0-59DE-A4DF-7A05-6F22D48CC0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00616" y="2258007"/>
            <a:ext cx="768096" cy="1492899"/>
          </a:xfrm>
        </p:spPr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C311694-3F12-A343-4104-B18F369B449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180320" y="2846880"/>
              <a:ext cx="7256160" cy="3402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C311694-3F12-A343-4104-B18F369B44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70960" y="2837520"/>
                <a:ext cx="7274880" cy="35892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CC35D2F-4AB4-43B5-39D5-A8A842DC9A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67"/>
    </mc:Choice>
    <mc:Fallback>
      <p:transition spd="slow" advTm="9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09B0-6209-D3D0-9D5E-308B9F6E7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Following steps to develop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2C39DD0-CD86-2929-7808-58D17FC2C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70922" y="2318004"/>
            <a:ext cx="3822192" cy="411480"/>
          </a:xfrm>
        </p:spPr>
        <p:txBody>
          <a:bodyPr/>
          <a:lstStyle/>
          <a:p>
            <a:r>
              <a:rPr lang="en-US" dirty="0"/>
              <a:t>Step 1: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1E57F6-B797-6188-0DF2-D181E094FD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468" y="3139505"/>
            <a:ext cx="5803900" cy="351853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EDFA1F-1CA3-9A44-97F8-0C1BDE8B91FD}"/>
              </a:ext>
            </a:extLst>
          </p:cNvPr>
          <p:cNvSpPr txBox="1"/>
          <p:nvPr/>
        </p:nvSpPr>
        <p:spPr>
          <a:xfrm>
            <a:off x="5018470" y="2728025"/>
            <a:ext cx="61022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 new project and select an empty activity</a:t>
            </a:r>
            <a:endParaRPr lang="en-IN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FC14C91-BC9A-7551-C204-2C34A42B1AA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690080" y="2116080"/>
              <a:ext cx="6610320" cy="47678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FC14C91-BC9A-7551-C204-2C34A42B1A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80720" y="2106720"/>
                <a:ext cx="6629040" cy="478656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255C6D1-F577-08F4-AFD4-69D4C32338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280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98"/>
    </mc:Choice>
    <mc:Fallback>
      <p:transition spd="slow" advTm="27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7D2E-080D-DBDD-73C4-3C38A2B77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5495" y="1016508"/>
            <a:ext cx="6766560" cy="768096"/>
          </a:xfrm>
        </p:spPr>
        <p:txBody>
          <a:bodyPr/>
          <a:lstStyle/>
          <a:p>
            <a:r>
              <a:rPr lang="en-US" sz="3000" dirty="0"/>
              <a:t>Step 2: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A2433-990B-A170-369A-3DF4A9B33B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08B451-6783-24DC-957C-7FD083F5F8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4131" y="1919420"/>
            <a:ext cx="2514574" cy="4477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2DD8A47F-BA04-FF83-A562-6915467376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8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09"/>
    </mc:Choice>
    <mc:Fallback>
      <p:transition spd="slow" advTm="51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F9003-0B1C-F6EA-CE68-ACDA3492C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0" y="1293658"/>
            <a:ext cx="6766560" cy="768096"/>
          </a:xfrm>
        </p:spPr>
        <p:txBody>
          <a:bodyPr/>
          <a:lstStyle/>
          <a:p>
            <a:r>
              <a:rPr lang="en-US" dirty="0"/>
              <a:t>Step 3: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D8E319-890A-2D9A-D471-DCB39F5C3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4F0FB-CCDF-B704-B8C1-A397BF0D13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AF53AD-3F4E-5639-B189-59C614A029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731" y="1966018"/>
            <a:ext cx="2657475" cy="447484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2A097C7-714D-0AF7-0E14-F10B2BB3B3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56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193"/>
    </mc:Choice>
    <mc:Fallback>
      <p:transition spd="slow" advTm="94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7DFD8-D262-D485-B1F2-817C5A0928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RAJU YERIPILLI</a:t>
            </a:r>
          </a:p>
          <a:p>
            <a:r>
              <a:rPr lang="en-US" dirty="0"/>
              <a:t>20GK1A0424</a:t>
            </a:r>
          </a:p>
          <a:p>
            <a:r>
              <a:rPr lang="en-US" dirty="0"/>
              <a:t>rajuyaripilli@gmail.com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2437705-BC95-D188-4359-9BB592C6D9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0"/>
    </mc:Choice>
    <mc:Fallback>
      <p:transition spd="slow" advTm="4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8438558_Win32_v2" id="{4C05A457-285D-454C-A9EA-F338443A797C}" vid="{298C0BDB-2F83-41C5-B87D-3BE7246FD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D2ED2F-BDEE-47B8-82AA-B088E838B0E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7EB4D8-2DC8-4900-B296-3F8E8CD9E6A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A2982D6-A655-4F26-86D7-B5C32A625E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{2F0F6FED-888C-4662-B7B2-A3DE05A70AE5}tf78438558_win32</Template>
  <TotalTime>59</TotalTime>
  <Words>168</Words>
  <Application>Microsoft Office PowerPoint</Application>
  <PresentationFormat>Widescreen</PresentationFormat>
  <Paragraphs>41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Black</vt:lpstr>
      <vt:lpstr>Calibri</vt:lpstr>
      <vt:lpstr>Sabon Next LT</vt:lpstr>
      <vt:lpstr>Sabon Next LT (Body)</vt:lpstr>
      <vt:lpstr>Wingdings</vt:lpstr>
      <vt:lpstr>Office Theme</vt:lpstr>
      <vt:lpstr>A SIMPLE CALCULATOR USING KOTLIN IN ANDRIOD</vt:lpstr>
      <vt:lpstr>AGENDA</vt:lpstr>
      <vt:lpstr>   How create simple calculator </vt:lpstr>
      <vt:lpstr>Feature of calculator </vt:lpstr>
      <vt:lpstr>How to develop the app </vt:lpstr>
      <vt:lpstr>Following steps to develop</vt:lpstr>
      <vt:lpstr>Step 2:</vt:lpstr>
      <vt:lpstr>Step 3: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SIMPLE CALCULATOR USING KOTLIN IN ANDRIOD</dc:title>
  <dc:subject/>
  <dc:creator>Raju Yeripilli</dc:creator>
  <cp:lastModifiedBy>Raju Yeripilli</cp:lastModifiedBy>
  <cp:revision>1</cp:revision>
  <dcterms:created xsi:type="dcterms:W3CDTF">2023-09-07T10:37:23Z</dcterms:created>
  <dcterms:modified xsi:type="dcterms:W3CDTF">2023-09-07T11:38:02Z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